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56" r:id="rId3"/>
    <p:sldId id="259" r:id="rId4"/>
    <p:sldId id="277" r:id="rId5"/>
    <p:sldId id="278" r:id="rId6"/>
    <p:sldId id="279" r:id="rId7"/>
    <p:sldId id="257" r:id="rId8"/>
    <p:sldId id="276" r:id="rId9"/>
    <p:sldId id="292" r:id="rId10"/>
    <p:sldId id="261" r:id="rId11"/>
    <p:sldId id="293" r:id="rId12"/>
    <p:sldId id="294" r:id="rId13"/>
    <p:sldId id="295" r:id="rId14"/>
    <p:sldId id="296" r:id="rId15"/>
    <p:sldId id="297" r:id="rId16"/>
    <p:sldId id="298" r:id="rId17"/>
    <p:sldId id="305" r:id="rId18"/>
    <p:sldId id="300" r:id="rId19"/>
    <p:sldId id="299" r:id="rId20"/>
    <p:sldId id="316" r:id="rId21"/>
    <p:sldId id="318" r:id="rId22"/>
    <p:sldId id="301" r:id="rId23"/>
    <p:sldId id="302" r:id="rId24"/>
    <p:sldId id="303" r:id="rId25"/>
    <p:sldId id="304" r:id="rId26"/>
    <p:sldId id="260" r:id="rId27"/>
    <p:sldId id="312" r:id="rId28"/>
    <p:sldId id="266" r:id="rId29"/>
    <p:sldId id="31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8" autoAdjust="0"/>
  </p:normalViewPr>
  <p:slideViewPr>
    <p:cSldViewPr>
      <p:cViewPr varScale="1">
        <p:scale>
          <a:sx n="52" d="100"/>
          <a:sy n="52" d="100"/>
        </p:scale>
        <p:origin x="-90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0358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3739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7848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543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849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974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9180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4609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9358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1825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360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D2287-0941-4ED4-840B-6BB60A153159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E27B5-970B-45D7-B476-DD82713CDE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141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uaeta.org/files/images/types/IMG_4403.jpg" TargetMode="External"/><Relationship Id="rId13" Type="http://schemas.openxmlformats.org/officeDocument/2006/relationships/hyperlink" Target="http://stat17.privet.ru/lr/091f92d1cb38a7f9fcd3930f93c6c332" TargetMode="External"/><Relationship Id="rId3" Type="http://schemas.openxmlformats.org/officeDocument/2006/relationships/hyperlink" Target="http://&#1085;&#1086;&#1074;&#1099;&#1077;-&#1089;&#1090;&#1080;&#1093;&#1080;.&#1088;&#1092;/%D1%81%D1%82%D0%B8%D1%85=232/" TargetMode="External"/><Relationship Id="rId7" Type="http://schemas.openxmlformats.org/officeDocument/2006/relationships/hyperlink" Target="http://kemclub.ru/best/3497739.jpg" TargetMode="External"/><Relationship Id="rId12" Type="http://schemas.openxmlformats.org/officeDocument/2006/relationships/hyperlink" Target="http://i014.radikal.ru/0805/67/c9a8a4dc73a7.gif" TargetMode="External"/><Relationship Id="rId2" Type="http://schemas.openxmlformats.org/officeDocument/2006/relationships/hyperlink" Target="http://www.playcast.ru/view/2046423/fe981146f6fb85b308a1dada503a28a5f427680fp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ctiweb.es/juristasxpaz/imagen6.gif?0000000000" TargetMode="External"/><Relationship Id="rId11" Type="http://schemas.openxmlformats.org/officeDocument/2006/relationships/hyperlink" Target="http://pirates-life.ru/_ph/22/2/195726845.jpg" TargetMode="External"/><Relationship Id="rId5" Type="http://schemas.openxmlformats.org/officeDocument/2006/relationships/hyperlink" Target="http://img1.liveinternet.ru/images/attach/b/4/103/568/103568185_5192975_2.gif" TargetMode="External"/><Relationship Id="rId10" Type="http://schemas.openxmlformats.org/officeDocument/2006/relationships/hyperlink" Target="http://img.mota.ru/upload/wallpapers/2009/07/16/09/05/11817/mountains_212-crop.jpg" TargetMode="External"/><Relationship Id="rId4" Type="http://schemas.openxmlformats.org/officeDocument/2006/relationships/hyperlink" Target="http://s4.rimg.info/7ea593a97a74b15fa4ae0d9227f85947.gif" TargetMode="External"/><Relationship Id="rId9" Type="http://schemas.openxmlformats.org/officeDocument/2006/relationships/hyperlink" Target="http://im0-tub-ru.yandex.net/i?id=59102510-64-72&amp;n=21" TargetMode="External"/><Relationship Id="rId14" Type="http://schemas.openxmlformats.org/officeDocument/2006/relationships/hyperlink" Target="http://edu-reforma.ru/ss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3"/>
            <a:ext cx="7772400" cy="1000131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казённое специальное (коррекционное) образовательное учреждение для обучающихся, воспитанников с ограниченными возможностями здоровья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Краснобаковская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специальная (коррекционная) общеобразовательная школа-интернат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вида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1571612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Свойства воды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природоведения, 5 класс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357686" y="4214818"/>
            <a:ext cx="461485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Автор: Скворцова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Татьяна Александровна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биологии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МКС(К)ОУ </a:t>
            </a:r>
            <a:r>
              <a:rPr lang="ru-RU" sz="1600" baseline="0" dirty="0" err="1" smtClean="0">
                <a:latin typeface="Times New Roman" pitchFamily="18" charset="0"/>
                <a:cs typeface="Times New Roman" pitchFamily="18" charset="0"/>
              </a:rPr>
              <a:t>Краснобаковской</a:t>
            </a:r>
            <a:endParaRPr lang="ru-RU" sz="16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школы-интерната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вида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Изучить свойства воды</a:t>
            </a:r>
          </a:p>
        </p:txBody>
      </p:sp>
      <p:pic>
        <p:nvPicPr>
          <p:cNvPr id="19458" name="Picture 2" descr="http://i014.radikal.ru/0805/67/c9a8a4dc73a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85992"/>
            <a:ext cx="5324475" cy="3562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066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214554"/>
          <a:ext cx="6858048" cy="2453640"/>
        </p:xfrm>
        <a:graphic>
          <a:graphicData uri="http://schemas.openxmlformats.org/drawingml/2006/table">
            <a:tbl>
              <a:tblPr/>
              <a:tblGrid>
                <a:gridCol w="3429024"/>
                <a:gridCol w="3429024"/>
              </a:tblGrid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Вкус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Сладкая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Горькая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Солёная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Кислая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опыт. Попробуйте воду из стакана. Определите её вкус. Заполните таблицу.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786322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Вода______________________________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214554"/>
          <a:ext cx="6858048" cy="2453640"/>
        </p:xfrm>
        <a:graphic>
          <a:graphicData uri="http://schemas.openxmlformats.org/drawingml/2006/table">
            <a:tbl>
              <a:tblPr/>
              <a:tblGrid>
                <a:gridCol w="3429024"/>
                <a:gridCol w="3429024"/>
              </a:tblGrid>
              <a:tr h="34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Вкус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Сладкая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Горькая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Солёная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Кислая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-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опыт. Попробуйте воду из стакана. Определите её вкус. Заполните таблицу.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786322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</a:t>
            </a:r>
            <a:r>
              <a:rPr lang="ru-RU" sz="3200" b="1" i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имеет вкуса.</a:t>
            </a: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357430"/>
          <a:ext cx="6096000" cy="24536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Запах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Хлеба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Варенья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Духов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Цветов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57158" y="500042"/>
            <a:ext cx="78032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опыт.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Понюхайте воду в стакане.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Определите её запах. Заполните таблицу.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929198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Вода_______________________________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357430"/>
          <a:ext cx="6096000" cy="24536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Запах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Хлеба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Варенья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Духов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Цветов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-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57158" y="500042"/>
            <a:ext cx="78032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опыт.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Понюхайте воду в стакане.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Определите её запах. Заполните таблицу.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929198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Вода  </a:t>
            </a:r>
            <a:r>
              <a:rPr lang="ru-RU" sz="3200" b="1" i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имеет запаха.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85720" y="928670"/>
            <a:ext cx="65894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опыт. В стакан налейте воды,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опустите в стакан ложку.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Видите ли вы ложку? ____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Вода___________________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85720" y="928670"/>
            <a:ext cx="600696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опыт. В стакан налейте воды,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опустите в стакан ложку.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Видите ли вы ложку? 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 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прозрачная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000372"/>
            <a:ext cx="4143372" cy="1143000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 речке быстро мы спустились,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Наклонились и умылись.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Раз, два, три, четыре!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Вот как славно освежились!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теперь поплыли дружно.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Делать так руками нужно: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Вместе – раз, это – брасс.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Одной, другой – это – кроль.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плывем мы  как дельфины.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Вышли на берег крутой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отправились домой.</a:t>
            </a:r>
            <a:br>
              <a:rPr lang="ru-RU" sz="2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dirty="0"/>
          </a:p>
        </p:txBody>
      </p:sp>
      <p:pic>
        <p:nvPicPr>
          <p:cNvPr id="5" name="Picture 2" descr="http://stat17.privet.ru/lr/091f92d1cb38a7f9fcd3930f93c6c33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0"/>
            <a:ext cx="514350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2643182"/>
          <a:ext cx="6096000" cy="1962912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Осталась на месте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Перетекла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714356"/>
            <a:ext cx="827482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опыт.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Перелейте чуть-чуть воды в пустой стакан.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Наблюдайте за водой. Заполните таблицу.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786322"/>
            <a:ext cx="7715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Вода________________________________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2643182"/>
          <a:ext cx="6096000" cy="1962912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Осталась на месте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Перетекла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+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714356"/>
            <a:ext cx="827482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опыт.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Перелейте чуть-чуть воды в пустой стакан.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Наблюдайте за водой. Заполните таблицу.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786322"/>
            <a:ext cx="7715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</a:t>
            </a:r>
            <a:r>
              <a:rPr lang="ru-RU" sz="3200" b="1" i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текуча.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s4.rimg.info/7ea593a97a74b15fa4ae0d9227f8594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817544"/>
            <a:ext cx="5143536" cy="57150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070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опыт.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Налейте воды в 2 разные колбы. Что можно сказать о форме воды?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357562"/>
            <a:ext cx="8229600" cy="1214445"/>
          </a:xfrm>
        </p:spPr>
        <p:txBody>
          <a:bodyPr>
            <a:no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Вывод.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Вода___________________________________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1928802"/>
          <a:ext cx="6096000" cy="241427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Имеет 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собственную форму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имеет формы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опыт.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Налейте воды в 2 разные колбы. Что можно сказать о форме воды?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357562"/>
            <a:ext cx="8229600" cy="1214445"/>
          </a:xfrm>
        </p:spPr>
        <p:txBody>
          <a:bodyPr>
            <a:no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приобретает форму взятой ёмкости.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2071678"/>
          <a:ext cx="6096000" cy="241427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Имеет 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собственную форму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имеет формы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+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785926"/>
          <a:ext cx="6096000" cy="24536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Полоска бумаги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Голубая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Жёлтая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Белая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Зелёная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0"/>
            <a:ext cx="919072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опыт. Приложите к стакану с водой полоски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цветной бумаги. Сравните цвет воды в стакане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цветом полосок бумаги.  Заполните таблицу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857761"/>
            <a:ext cx="82153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______________________________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785926"/>
          <a:ext cx="6096000" cy="2944368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Полоска бумаги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Голубая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Жёлтая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Белая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Зелёная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0"/>
            <a:ext cx="919072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опыт. Приложите к стакану с водой полоски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цветной бумаги. Сравните цвет воды в стакане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цветом полосок бумаги.  Заполните таблицу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857761"/>
            <a:ext cx="82153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 </a:t>
            </a:r>
            <a:r>
              <a:rPr lang="ru-RU" sz="3200" b="1" i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имеет цвета.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3357562"/>
          <a:ext cx="8572560" cy="1962912"/>
        </p:xfrm>
        <a:graphic>
          <a:graphicData uri="http://schemas.openxmlformats.org/drawingml/2006/table">
            <a:tbl>
              <a:tblPr/>
              <a:tblGrid>
                <a:gridCol w="1851679"/>
                <a:gridCol w="3863361"/>
                <a:gridCol w="285752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Вещество в воде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растворилось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растворилось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Соль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Мел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опыт. В одну колбу с водой положите  соль, размешайте,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другую толченый мел,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перемешайте.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Наблюдайте за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изменениями, происходящими с веществами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воде.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Заполните таблицу.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285992"/>
          <a:ext cx="8572560" cy="1962912"/>
        </p:xfrm>
        <a:graphic>
          <a:graphicData uri="http://schemas.openxmlformats.org/drawingml/2006/table">
            <a:tbl>
              <a:tblPr/>
              <a:tblGrid>
                <a:gridCol w="1851679"/>
                <a:gridCol w="3863361"/>
                <a:gridCol w="285752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Вещество в воде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растворилось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растворилось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Соль 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Мел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+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+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опыт. В одну колбу с водой положите  соль, размешайте,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другую толченый мел,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перемешайте.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Наблюдайте за изменениями, происходящими с веществами в воде.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Заполните таблицу.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357694"/>
            <a:ext cx="87868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 правильный вывод и подчеркни его.  Вывод.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Взятые вещества в воде растворимы.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Взятые вещества в воде не растворимы.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ru-RU" sz="2800" b="1" i="1" u="sng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Мел в воде не растворился, а поваренная соль растворилась. </a:t>
            </a:r>
            <a:endParaRPr lang="ru-RU" sz="28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http://www.actiweb.es/juristasxpaz/imagen6.gif?00000000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14" y="3000352"/>
            <a:ext cx="3357606" cy="3357606"/>
          </a:xfrm>
          <a:prstGeom prst="rect">
            <a:avLst/>
          </a:prstGeom>
          <a:noFill/>
        </p:spPr>
      </p:pic>
      <p:pic>
        <p:nvPicPr>
          <p:cNvPr id="7" name="Picture 2" descr="http://f2.mylove.ru/94eHF1cliP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28604"/>
            <a:ext cx="2389987" cy="30359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71934" y="121442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Ну, вот и вышло время,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Домой идти пора.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мало впечатлений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Природа нам дала.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66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Лестница успеха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00" name="Picture 4" descr="http://edu-reforma.ru/ss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4386268" cy="4978067"/>
          </a:xfrm>
          <a:prstGeom prst="rect">
            <a:avLst/>
          </a:prstGeom>
          <a:noFill/>
        </p:spPr>
      </p:pic>
      <p:pic>
        <p:nvPicPr>
          <p:cNvPr id="55302" name="Picture 6" descr="http://im5-tub-ru.yandex.net/i?id=146750861-2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496"/>
            <a:ext cx="1523997" cy="1142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596" y="221455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66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используемых источников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Лифанова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Т.М. , Соломина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Е.Н. .  Природоведение  5 класс. Учебник для специальных (коррекционных) образовательных учреждений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вида:  М: «Просвещение», 2013 год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«Вперёд в поход!»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http://www.playcast.ru/view/2046423/fe981146f6fb85b308a1dada503a28a5f427680fpl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Мачнева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 «Поход»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новые-стихи.рф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/%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D1%81%D1%82%D0%B8%D1%85=232/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Источники иллюстраций: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Звонок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http://s4.rimg.info/7ea593a97a74b15fa4ae0d9227f85947.gif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Турист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http://img1.liveinternet.ru/images/attach/b/4/103/568/103568185_5192975_2.gif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Земной шар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http://www.actiweb.es/juristasxpaz/imagen6.gif?0000000000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Равнина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http://kemclub.ru/best/3497739.jpg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Холмистая равнина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http://uaeta.org/files/images/types/IMG_4403.jpg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Овраги 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http://im0-tub-ru.yandex.net/i?id=59102510-64-72&amp;n=21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Горы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http://img.mota.ru/upload/wallpapers/2009/07/16/09/05/11817/mountains_212-crop.jpg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Берег моря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http://pirates-life.ru/_ph/22/2/195726845.jpg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Анимация море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http://i014.radikal.ru/0805/67/c9a8a4dc73a7.gif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Анимация река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http://stat17.privet.ru/lr/091f92d1cb38a7f9fcd3930f93c6c332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Лестница успеха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http://edu-reforma.ru/ss7.jpg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214422"/>
            <a:ext cx="5429288" cy="40005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Надели кеды, взяли рюкзаки,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глазах огонь и на щеках румянец.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Куда спешите вы, озорники?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"Идём за знаньями в поход!"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ребята прокричали.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http://www.actiweb.es/juristasxpaz/imagen6.gif?00000000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928934"/>
            <a:ext cx="3357606" cy="3357606"/>
          </a:xfrm>
          <a:prstGeom prst="rect">
            <a:avLst/>
          </a:prstGeom>
          <a:noFill/>
        </p:spPr>
      </p:pic>
      <p:pic>
        <p:nvPicPr>
          <p:cNvPr id="7" name="Picture 2" descr="http://f2.mylove.ru/94eHF1cliP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57166"/>
            <a:ext cx="2389987" cy="3035932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643306" y="0"/>
            <a:ext cx="4929222" cy="4000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66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 descr="http://kemclub.ru/best/3497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070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http://uaeta.org/files/images/types/IMG_44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070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http://img01.communa.ru/albums/userpics/10003/ovrag_bal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070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img.mota.ru/upload/wallpapers/2009/07/16/09/05/11817/mountains_212-cr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066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http://pirates-life.ru/_ph/22/2/195726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88"/>
            <a:ext cx="9144000" cy="6853912"/>
          </a:xfrm>
          <a:prstGeom prst="rect">
            <a:avLst/>
          </a:prstGeom>
          <a:noFill/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14348" y="2571744"/>
            <a:ext cx="7058052" cy="3067056"/>
          </a:xfrm>
        </p:spPr>
        <p:txBody>
          <a:bodyPr/>
          <a:lstStyle/>
          <a:p>
            <a:pPr algn="l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85786" y="3500438"/>
            <a:ext cx="6000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и туча и туман,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ручей и океан,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летаю и бегу,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стеклянной быть могу.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928662" y="4429132"/>
            <a:ext cx="60007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02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1" grpId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http://pirates-life.ru/_ph/22/2/195726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88"/>
            <a:ext cx="9144000" cy="6853912"/>
          </a:xfrm>
          <a:prstGeom prst="rect">
            <a:avLst/>
          </a:prstGeom>
          <a:noFill/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14348" y="2571744"/>
            <a:ext cx="7058052" cy="3067056"/>
          </a:xfrm>
        </p:spPr>
        <p:txBody>
          <a:bodyPr/>
          <a:lstStyle/>
          <a:p>
            <a:pPr algn="l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1187624" y="3861048"/>
            <a:ext cx="72152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81062" y="4581532"/>
            <a:ext cx="72152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Свойства воды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02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660</Words>
  <Application>Microsoft Office PowerPoint</Application>
  <PresentationFormat>Экран (4:3)</PresentationFormat>
  <Paragraphs>192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Муниципальное казённое специальное (коррекционное) образовательное учреждение для обучающихся, воспитанников с ограниченными возможностями здоровья Краснобаковская специальная (коррекционная) общеобразовательная школа-интернат VIII вида </vt:lpstr>
      <vt:lpstr>Слайд 2</vt:lpstr>
      <vt:lpstr>Надели кеды, взяли рюкзаки, В глазах огонь и на щеках румянец. Куда спешите вы, озорники? "Идём за знаньями в поход!" –  ребята прокричали. </vt:lpstr>
      <vt:lpstr>Слайд 4</vt:lpstr>
      <vt:lpstr>Слайд 5</vt:lpstr>
      <vt:lpstr>Слайд 6</vt:lpstr>
      <vt:lpstr>Слайд 7</vt:lpstr>
      <vt:lpstr>Слайд 8</vt:lpstr>
      <vt:lpstr>Слайд 9</vt:lpstr>
      <vt:lpstr>Цель урока</vt:lpstr>
      <vt:lpstr>Слайд 11</vt:lpstr>
      <vt:lpstr>Слайд 12</vt:lpstr>
      <vt:lpstr>Слайд 13</vt:lpstr>
      <vt:lpstr>Слайд 14</vt:lpstr>
      <vt:lpstr>Слайд 15</vt:lpstr>
      <vt:lpstr>Слайд 16</vt:lpstr>
      <vt:lpstr>К речке быстро мы спустились, Наклонились и умылись. Раз, два, три, четыре! Вот как славно освежились! А теперь поплыли дружно. Делать так руками нужно: Вместе – раз, это – брасс. Одной, другой – это – кроль. Все плывем мы  как дельфины. Вышли на берег крутой И отправились домой. </vt:lpstr>
      <vt:lpstr>Слайд 18</vt:lpstr>
      <vt:lpstr>Слайд 19</vt:lpstr>
      <vt:lpstr>5 опыт.  Налейте воды в 2 разные колбы. Что можно сказать о форме воды? </vt:lpstr>
      <vt:lpstr>5 опыт.  Налейте воды в 2 разные колбы. Что можно сказать о форме воды? </vt:lpstr>
      <vt:lpstr>Слайд 22</vt:lpstr>
      <vt:lpstr>Слайд 23</vt:lpstr>
      <vt:lpstr>Слайд 24</vt:lpstr>
      <vt:lpstr>Слайд 25</vt:lpstr>
      <vt:lpstr>Слайд 26</vt:lpstr>
      <vt:lpstr>Лестница успеха</vt:lpstr>
      <vt:lpstr>Молодцы!!!</vt:lpstr>
      <vt:lpstr>Список используемых источников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Марина</dc:creator>
  <cp:lastModifiedBy>Таня</cp:lastModifiedBy>
  <cp:revision>67</cp:revision>
  <dcterms:created xsi:type="dcterms:W3CDTF">2013-02-05T19:32:42Z</dcterms:created>
  <dcterms:modified xsi:type="dcterms:W3CDTF">2013-12-23T17:51:29Z</dcterms:modified>
</cp:coreProperties>
</file>